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vare_Combined_Hero.png"/>
          <p:cNvPicPr>
            <a:picLocks noChangeAspect="1"/>
          </p:cNvPicPr>
          <p:nvPr/>
        </p:nvPicPr>
        <p:blipFill>
          <a:blip r:embed="rId2"/>
          <a:srcRect l="55400"/>
          <a:stretch>
            <a:fillRect/>
          </a:stretch>
        </p:blipFill>
        <p:spPr>
          <a:xfrm>
            <a:off x="6583680" y="0"/>
            <a:ext cx="560801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640080"/>
            <a:ext cx="54864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42A58"/>
                </a:solidFill>
                <a:latin typeface="Arial"/>
              </a:rPr>
              <a:t>LEVARE HOUSE PUBLISHING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576072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142A58"/>
                </a:solidFill>
                <a:latin typeface="Georgia"/>
              </a:rPr>
              <a:t>Children's Book</a:t>
            </a:r>
          </a:p>
          <a:p>
            <a:pPr algn="l">
              <a:spcAft>
                <a:spcPts val="600"/>
              </a:spcAft>
            </a:pPr>
            <a:r>
              <a:rPr sz="4400" b="1">
                <a:solidFill>
                  <a:srgbClr val="142A58"/>
                </a:solidFill>
                <a:latin typeface="Georgia"/>
              </a:rPr>
              <a:t>Internship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383280"/>
            <a:ext cx="566928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22304F"/>
                </a:solidFill>
                <a:latin typeface="Arial"/>
              </a:rPr>
              <a:t>A zero-cost, credit-ready industry partnership for illustration and creative writing students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443484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4617720"/>
            <a:ext cx="566928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479"/>
                </a:solidFill>
                <a:latin typeface="Arial"/>
              </a:rPr>
              <a:t>Presented by John C. Cusimano, Founder &amp; Publisher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479"/>
                </a:solidFill>
                <a:latin typeface="Arial"/>
              </a:rPr>
              <a:t>Carlo J. Levare is a pen name of John C. Cusimano.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035040"/>
            <a:ext cx="57607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850" b="0">
                <a:solidFill>
                  <a:srgbClr val="5A6479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THE OPPORTUNITY 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42A58"/>
                </a:solidFill>
                <a:latin typeface="Georgia"/>
              </a:rPr>
              <a:t>$0 to the university. Real projects for students.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2651760" cy="173736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22860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F0B323"/>
                </a:solidFill>
                <a:latin typeface="Georgia"/>
              </a:rPr>
              <a:t>$0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71800"/>
            <a:ext cx="23774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>
                <a:solidFill>
                  <a:srgbClr val="FFFFFF"/>
                </a:solidFill>
                <a:latin typeface="Arial"/>
              </a:rPr>
              <a:t>Cost to the university. The publisher covers mentorship, projects and evaluation.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3383280" y="2011680"/>
            <a:ext cx="2651760" cy="173736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66160" y="2194560"/>
            <a:ext cx="22860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F0B323"/>
                </a:solidFill>
                <a:latin typeface="Georgia"/>
              </a:rPr>
              <a:t>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971800"/>
            <a:ext cx="23774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>
                <a:solidFill>
                  <a:srgbClr val="FFFFFF"/>
                </a:solidFill>
                <a:latin typeface="Arial"/>
              </a:rPr>
              <a:t>Weeks. A structured semester aligned to the academic calendar.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7920" y="2011680"/>
            <a:ext cx="2651760" cy="173736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2194560"/>
            <a:ext cx="22860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F0B323"/>
                </a:solidFill>
                <a:latin typeface="Georgia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2971800"/>
            <a:ext cx="23774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>
                <a:solidFill>
                  <a:srgbClr val="FFFFFF"/>
                </a:solidFill>
                <a:latin typeface="Arial"/>
              </a:rPr>
              <a:t>Departments served: Art / Illustration and Creative Writing.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52560" y="2011680"/>
            <a:ext cx="2651760" cy="173736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35440" y="2194560"/>
            <a:ext cx="22860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F0B323"/>
                </a:solidFill>
                <a:latin typeface="Georgia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89720" y="2971800"/>
            <a:ext cx="23774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>
                <a:solidFill>
                  <a:srgbClr val="FFFFFF"/>
                </a:solidFill>
                <a:latin typeface="Arial"/>
              </a:rPr>
              <a:t>Published title already: Finn the Forgetful Fish.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114800"/>
            <a:ext cx="10972800" cy="16459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22304F"/>
                </a:solidFill>
                <a:latin typeface="Georgia"/>
              </a:rPr>
              <a:t>The internship places students on live children's book projects, fully remote and flexible, with academic credit for the work. No new budget is required.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PROOF OF 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42A58"/>
                </a:solidFill>
                <a:latin typeface="Georgia"/>
              </a:rPr>
              <a:t>Finn the Forgetful Fish is already on sale.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539496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5394960" cy="73152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40280"/>
            <a:ext cx="4937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The book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80360"/>
            <a:ext cx="493776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A children's book about childhood anxiety, combining creative excellence with social impact.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Co-written by John C. Cusimano and Rose Cox.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Available now on Amazon and Barnes &amp; Noble.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2011680"/>
            <a:ext cx="539496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2011680"/>
            <a:ext cx="5394960" cy="73152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240280"/>
            <a:ext cx="4937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The student contribution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880360"/>
            <a:ext cx="493776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Rose Cox, then an undergraduate at the University of Colorado Colorado Springs, contributed all of the original artwork under professional editorial guidance.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The result is commercially viable, publication-ready work.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PROVEN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42A58"/>
                </a:solidFill>
                <a:latin typeface="Georgia"/>
              </a:rPr>
              <a:t>Students have already been paid and credited.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539496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5394960" cy="73152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40280"/>
            <a:ext cx="4937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Commissioned directly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80360"/>
            <a:ext cx="493776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Rowan Niewald, then an undergraduate at Metropolitan State University of Denver, was commissioned directly, paid for the work, credited on the cover, and kept her copyright.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Students can choose credit or a paid commission.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2011680"/>
            <a:ext cx="539496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2011680"/>
            <a:ext cx="5394960" cy="73152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240280"/>
            <a:ext cx="4937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Why we offer both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880360"/>
            <a:ext cx="493776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The internship gives academic credit rather than a fee.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A student who would rather be paid can be commissioned instead.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The two paths run side by side, so students and universities can choose what fits.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CROSS-FUNCTIONAL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42A58"/>
                </a:solidFill>
                <a:latin typeface="Georgia"/>
              </a:rPr>
              <a:t>One partnership, two departments.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5394960" cy="315468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5394960" cy="73152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40280"/>
            <a:ext cx="4937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Art and Illustration students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80360"/>
            <a:ext cx="4937760" cy="2148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Create original character designs, page spreads and cover art for live publishing projects.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Build a professional portfolio with published work credits.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Use the university's imaging software, such as Adobe Creative Cloud or Canva Pro.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2011680"/>
            <a:ext cx="5394960" cy="315468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2011680"/>
            <a:ext cx="5394960" cy="73152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240280"/>
            <a:ext cx="4937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Creative Writing students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880360"/>
            <a:ext cx="4937760" cy="2148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Draft and revise children's book manuscripts under editorial mentorship.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Experience the full editorial cycle, from developmental edits to final proofing.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Collaborate with illustrators on text and image integration.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394960"/>
            <a:ext cx="11064240" cy="8686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5440680"/>
            <a:ext cx="10515600" cy="7772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600" b="1">
                <a:solidFill>
                  <a:srgbClr val="F0B323"/>
                </a:solidFill>
                <a:latin typeface="Arial"/>
              </a:rPr>
              <a:t>Run independently or together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FFFFFF"/>
                </a:solidFill>
                <a:latin typeface="Arial"/>
              </a:rPr>
              <a:t>Each track can run on its own. Both tracks can also run together as one combined department program.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SHARED RESPONSIBILITIES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42A58"/>
                </a:solidFill>
                <a:latin typeface="Georgia"/>
              </a:rPr>
              <a:t>Publisher and university roles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539496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5394960" cy="73152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40280"/>
            <a:ext cx="4937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Levare House Publishing provides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80360"/>
            <a:ext cx="493776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Real children's book projects in active development, not simulations.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A dedicated publisher mentor for weekly guidance and feedback.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Formal midterm and final performance evaluations.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A letter of recommendation for each student who completes the program.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A freelance illustrator or practicum agreement that sets out deliverables and IP terms.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2011680"/>
            <a:ext cx="539496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2011680"/>
            <a:ext cx="5394960" cy="73152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240280"/>
            <a:ext cx="4937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The university provides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880360"/>
            <a:ext cx="493776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A faculty supervisor for academic oversight and credit approval.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Standard imaging software access, such as Adobe Creative Cloud or Canva Pro.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Student enrollment and credit-hour administration.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Participation in the midterm review and capstone panel.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LEADERSHIP AND LONG-TERM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42A58"/>
                </a:solidFill>
                <a:latin typeface="Georgia"/>
              </a:rPr>
              <a:t>Levare House’s role and how they are paid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352044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3520440" cy="73152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40280"/>
            <a:ext cx="306324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42A58"/>
                </a:solidFill>
                <a:latin typeface="Georgia"/>
              </a:rPr>
              <a:t>Levare House Publishing's role at the university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80360"/>
            <a:ext cx="306324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Faculty liaison and program lead.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Adjunct instructor for participating students.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Advisor to participating departments.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3400" y="2011680"/>
            <a:ext cx="352044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2011680"/>
            <a:ext cx="3520440" cy="73152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2240280"/>
            <a:ext cx="306324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42A58"/>
                </a:solidFill>
                <a:latin typeface="Georgia"/>
              </a:rPr>
              <a:t>How book sale proceeds are split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880360"/>
            <a:ext cx="306324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70% of book sale proceeds goes to charitable and industry development programs. Invisible Disabilities Association is in discussion.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30% covers the administrative costs of running the program.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Students are credited for their work. They are not paid from the proceeds.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38160" y="2011680"/>
            <a:ext cx="352044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38160" y="2011680"/>
            <a:ext cx="3520440" cy="73152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6760" y="2240280"/>
            <a:ext cx="306324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42A58"/>
                </a:solidFill>
                <a:latin typeface="Georgia"/>
              </a:rPr>
              <a:t>Levare House Publishing's long-term compensation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760" y="2880360"/>
            <a:ext cx="306324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After the first successful internship: salary or per-course fees from the university.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COMMUNITY IMPACT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42A58"/>
                </a:solidFill>
                <a:latin typeface="Georgia"/>
              </a:rPr>
              <a:t>Royalties support charity and nonprofits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3566160" cy="173736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32004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F0B323"/>
                </a:solidFill>
                <a:latin typeface="Georgia"/>
              </a:rPr>
              <a:t>70%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71800"/>
            <a:ext cx="32918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>
                <a:solidFill>
                  <a:srgbClr val="FFFFFF"/>
                </a:solidFill>
                <a:latin typeface="Arial"/>
              </a:rPr>
              <a:t>of book royalties goes to charitable and/or nonprofit organizations.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297680" y="2011680"/>
            <a:ext cx="3566160" cy="173736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80560" y="2194560"/>
            <a:ext cx="32004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F0B323"/>
                </a:solidFill>
                <a:latin typeface="Georgia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2971800"/>
            <a:ext cx="32918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>
                <a:solidFill>
                  <a:srgbClr val="FFFFFF"/>
                </a:solidFill>
                <a:latin typeface="Arial"/>
              </a:rPr>
              <a:t>covers the administrative costs of running the program.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2011680"/>
            <a:ext cx="361188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46720" y="2011680"/>
            <a:ext cx="3611880" cy="73152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2240280"/>
            <a:ext cx="31546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42A58"/>
                </a:solidFill>
                <a:latin typeface="Georgia"/>
              </a:rPr>
              <a:t>Why it matters to your university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20" y="2880360"/>
            <a:ext cx="315468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The nonprofit component supports grant applications and community-impact reporting.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It aligns the program with the university's public-service mission.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Current partner: Invisible Disabilities Association (in discussion). Additional partners will be confirmed.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PROGRAM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42A58"/>
                </a:solidFill>
                <a:latin typeface="Georgia"/>
              </a:rPr>
              <a:t>A 15-week structure with clear milestones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3520440" cy="82296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57400"/>
            <a:ext cx="3200400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F0B323"/>
                </a:solidFill>
                <a:latin typeface="Arial"/>
              </a:rPr>
              <a:t>WEEKS 1 TO 5</a:t>
            </a:r>
          </a:p>
          <a:p>
            <a:pPr algn="l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Georgia"/>
              </a:rPr>
              <a:t>Foundation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834640"/>
            <a:ext cx="3520440" cy="329184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017520"/>
            <a:ext cx="3200400" cy="3017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Onboarding and orientation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Agreement signing and IP terms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Market research and genre study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Concept development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Initial faculty checkpoint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79" y="2011680"/>
            <a:ext cx="3520440" cy="822960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0559" y="2057400"/>
            <a:ext cx="3200400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142A58"/>
                </a:solidFill>
                <a:latin typeface="Arial"/>
              </a:rPr>
              <a:t>WEEKS 6 TO 10</a:t>
            </a:r>
          </a:p>
          <a:p>
            <a:pPr algn="l">
              <a:spcAft>
                <a:spcPts val="0"/>
              </a:spcAft>
            </a:pPr>
            <a:r>
              <a:rPr sz="2000" b="1">
                <a:solidFill>
                  <a:srgbClr val="142A58"/>
                </a:solidFill>
                <a:latin typeface="Georgia"/>
              </a:rPr>
              <a:t>Development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79" y="2834640"/>
            <a:ext cx="3520440" cy="329184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59" y="3017520"/>
            <a:ext cx="3200400" cy="3017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Full production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Midterm portfolio review with faculty and publisher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Revision cycles and editorial feedback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Text and image integration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19" y="2011680"/>
            <a:ext cx="3520440" cy="82296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599" y="2057400"/>
            <a:ext cx="3200400" cy="73152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F0B323"/>
                </a:solidFill>
                <a:latin typeface="Arial"/>
              </a:rPr>
              <a:t>WEEKS 11 TO 15</a:t>
            </a:r>
          </a:p>
          <a:p>
            <a:pPr algn="l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Georgia"/>
              </a:rPr>
              <a:t>Capstone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6719" y="2834640"/>
            <a:ext cx="3520440" cy="329184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599" y="3017520"/>
            <a:ext cx="3200400" cy="3017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Pre-press file preparation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Portfolio assembly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Capstone presentation to a faculty and publisher panel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•  Letter of recommendation issued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WHY THIS MATTERS FOR THE UNIVERSITY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42A58"/>
                </a:solidFill>
                <a:latin typeface="Georgia"/>
              </a:rPr>
              <a:t>Strategic benefits aligned to institutional priorities.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3520440" cy="201168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3520440" cy="73152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40280"/>
            <a:ext cx="306324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42A58"/>
                </a:solidFill>
                <a:latin typeface="Georgia"/>
              </a:rPr>
              <a:t>Zero new budget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80360"/>
            <a:ext cx="3063240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All publisher-side resources are provided at no cost. The university uses existing faculty and software.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79" y="2011680"/>
            <a:ext cx="3520440" cy="201168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97679" y="2011680"/>
            <a:ext cx="3520440" cy="73152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79" y="2240280"/>
            <a:ext cx="306324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42A58"/>
                </a:solidFill>
                <a:latin typeface="Georgia"/>
              </a:rPr>
              <a:t>Accreditation value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79" y="2880360"/>
            <a:ext cx="3063240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Active industry partnerships are a key metric in program accreditation reviews, showing real-world curriculum integration.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19" y="2011680"/>
            <a:ext cx="3520440" cy="201168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19" y="2011680"/>
            <a:ext cx="3520440" cy="73152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19" y="2240280"/>
            <a:ext cx="306324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42A58"/>
                </a:solidFill>
                <a:latin typeface="Georgia"/>
              </a:rPr>
              <a:t>Student employability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19" y="2880360"/>
            <a:ext cx="3063240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Graduates leave with a professional portfolio, a published credit and a letter of recommendation from an active publisher.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206240"/>
            <a:ext cx="5440680" cy="201168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206240"/>
            <a:ext cx="5440680" cy="73152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4434840"/>
            <a:ext cx="4983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42A58"/>
                </a:solidFill>
                <a:latin typeface="Georgia"/>
              </a:rPr>
              <a:t>Scalable and remote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5074920"/>
            <a:ext cx="4983480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The fully remote format lets students participate from any campus, with no facility requirements.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26480" y="4206240"/>
            <a:ext cx="5440680" cy="201168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26480" y="4206240"/>
            <a:ext cx="5440680" cy="73152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55080" y="4434840"/>
            <a:ext cx="4983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42A58"/>
                </a:solidFill>
                <a:latin typeface="Georgia"/>
              </a:rPr>
              <a:t>Multi-department impact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5080" y="5074920"/>
            <a:ext cx="4983480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2304F"/>
                </a:solidFill>
                <a:latin typeface="Arial"/>
              </a:rPr>
              <a:t>One partnership serves Art, Illustration and Creative Writing, multiplying the return on one agreement.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WHAT WE HAVE BUILT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42A58"/>
                </a:solidFill>
                <a:latin typeface="Georgia"/>
              </a:rPr>
              <a:t>The program is ready to launch with a partner.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539496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73152" cy="1188720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03120"/>
            <a:ext cx="4937760" cy="10058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2304F"/>
                </a:solidFill>
                <a:latin typeface="Arial"/>
              </a:rPr>
              <a:t>Public website with internship, universities and commission pages, plus a live contact path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2011680"/>
            <a:ext cx="539496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0" y="2011680"/>
            <a:ext cx="73152" cy="1188720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2103120"/>
            <a:ext cx="4937760" cy="10058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2304F"/>
                </a:solidFill>
                <a:latin typeface="Arial"/>
              </a:rPr>
              <a:t>A single application form that covers both the illustration and creative writing tracks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3383280"/>
            <a:ext cx="539496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3383280"/>
            <a:ext cx="73152" cy="1188720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3474720"/>
            <a:ext cx="4937760" cy="10058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2304F"/>
                </a:solidFill>
                <a:latin typeface="Arial"/>
              </a:rPr>
              <a:t>Printable flyers for each track, with QR codes for students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0" y="3383280"/>
            <a:ext cx="539496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3383280"/>
            <a:ext cx="73152" cy="1188720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3474720"/>
            <a:ext cx="4937760" cy="10058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2304F"/>
                </a:solidFill>
                <a:latin typeface="Arial"/>
              </a:rPr>
              <a:t>Faculty review process in Microsoft Forms, with a written review guide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754880"/>
            <a:ext cx="539496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754880"/>
            <a:ext cx="73152" cy="1188720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59" y="4846320"/>
            <a:ext cx="4937760" cy="10058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2304F"/>
                </a:solidFill>
                <a:latin typeface="Arial"/>
              </a:rPr>
              <a:t>Admission rubrics for both tracks, scored 0 to 4 on a 100-point scale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17920" y="4754880"/>
            <a:ext cx="5394960" cy="118872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17920" y="4754880"/>
            <a:ext cx="73152" cy="1188720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0" y="4846320"/>
            <a:ext cx="4937760" cy="10058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2304F"/>
                </a:solidFill>
                <a:latin typeface="Arial"/>
              </a:rPr>
              <a:t>Commission path for independent illustrators and writers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WHERE WE 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42A58"/>
                </a:solidFill>
                <a:latin typeface="Georgia"/>
              </a:rPr>
              <a:t>Current status, and what a partner receives.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539496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5394960" cy="73152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40280"/>
            <a:ext cx="4937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Current status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80360"/>
            <a:ext cx="493776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Applications for future internship opportunities are open.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The first cohort has not yet been placed. We are looking for a partner university to launch it.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Finn the Forgetful Fish is published and available now.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2011680"/>
            <a:ext cx="539496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2011680"/>
            <a:ext cx="5394960" cy="73152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240280"/>
            <a:ext cx="4937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What a partner university gets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880360"/>
            <a:ext cx="493776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A zero-cost program with a published-book track record.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A faculty supervisor who keeps academic control of credit.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A structure that scales from one student to a small cohort each semester.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8862B"/>
                </a:solidFill>
                <a:latin typeface="Arial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142A58"/>
                </a:solidFill>
                <a:latin typeface="Georgia"/>
              </a:rPr>
              <a:t>Three simple steps to launch the partnership.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097280" cy="54864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868680" cy="10972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0"/>
            <a:ext cx="868680" cy="10972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>
                <a:solidFill>
                  <a:srgbClr val="F0B323"/>
                </a:solidFill>
                <a:latin typeface="Georgia"/>
              </a:rPr>
              <a:t>1</a:t>
            </a:r>
          </a:p>
        </p:txBody>
      </p:sp>
      <p:sp>
        <p:nvSpPr>
          <p:cNvPr id="7" name="Rectangle 6"/>
          <p:cNvSpPr/>
          <p:nvPr/>
        </p:nvSpPr>
        <p:spPr>
          <a:xfrm>
            <a:off x="1417320" y="2011680"/>
            <a:ext cx="10195560" cy="109728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91640" y="2148840"/>
            <a:ext cx="96926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Designate a faculty supervisor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560320"/>
            <a:ext cx="96926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Identify one faculty member per participating department as the academic liaison.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3337560"/>
            <a:ext cx="868680" cy="10972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337560"/>
            <a:ext cx="868680" cy="10972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>
                <a:solidFill>
                  <a:srgbClr val="F0B323"/>
                </a:solidFill>
                <a:latin typeface="Georgia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17320" y="3337560"/>
            <a:ext cx="10195560" cy="109728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3474720"/>
            <a:ext cx="96926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Confirm credit eligibility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886200"/>
            <a:ext cx="96926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Review the internship structure against your institution's practicum or independent study credit requirements.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4663440"/>
            <a:ext cx="868680" cy="10972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4663440"/>
            <a:ext cx="868680" cy="10972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>
                <a:solidFill>
                  <a:srgbClr val="F0B323"/>
                </a:solidFill>
                <a:latin typeface="Georgia"/>
              </a:rP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17320" y="4663440"/>
            <a:ext cx="10195560" cy="1097280"/>
          </a:xfrm>
          <a:prstGeom prst="rect">
            <a:avLst/>
          </a:prstGeom>
          <a:solidFill>
            <a:srgbClr val="FFFFFF"/>
          </a:solidFill>
          <a:ln>
            <a:solidFill>
              <a:srgbClr val="D8D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691640" y="4800600"/>
            <a:ext cx="96926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42A58"/>
                </a:solidFill>
                <a:latin typeface="Georgia"/>
              </a:rPr>
              <a:t>Schedule a partnership meeting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212079"/>
            <a:ext cx="96926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2304F"/>
                </a:solidFill>
                <a:latin typeface="Arial"/>
              </a:rPr>
              <a:t>A brief introductory call with department leadership, at your convenience.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4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6492240"/>
            <a:ext cx="1024128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7D0E2"/>
                </a:solidFill>
                <a:latin typeface="Arial"/>
              </a:rPr>
              <a:t>© 2026 Levare House Publishing. Copyright held by John C. Cusimano and Levare House Publishing. All rights reserved.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492240"/>
            <a:ext cx="914400" cy="3200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>
                <a:solidFill>
                  <a:srgbClr val="F0B323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A5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73152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0B323"/>
                </a:solidFill>
                <a:latin typeface="Arial"/>
              </a:rPr>
              <a:t>CONTACT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1887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3600" b="1">
                <a:solidFill>
                  <a:srgbClr val="FFFFFF"/>
                </a:solidFill>
                <a:latin typeface="Georgia"/>
              </a:rPr>
              <a:t>Let's talk about a first cohort.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77440"/>
            <a:ext cx="10972800" cy="18288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 b="0">
                <a:solidFill>
                  <a:srgbClr val="FFFFFF"/>
                </a:solidFill>
                <a:latin typeface="Arial"/>
              </a:rPr>
              <a:t>John C. Cusimano, Founder &amp; Publisher, Levare House Publishing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FFFFFF"/>
                </a:solidFill>
                <a:latin typeface="Arial"/>
              </a:rPr>
              <a:t>Website: LevareHouse.com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FFFFFF"/>
                </a:solidFill>
                <a:latin typeface="Arial"/>
              </a:rPr>
              <a:t>Email: John@LevareHouse.com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4206240"/>
            <a:ext cx="10881360" cy="18288"/>
          </a:xfrm>
          <a:prstGeom prst="rect">
            <a:avLst/>
          </a:prstGeom>
          <a:solidFill>
            <a:srgbClr val="F0B3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4389120"/>
            <a:ext cx="10881360" cy="1737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C7D0E2"/>
                </a:solidFill>
                <a:latin typeface="Arial"/>
              </a:rPr>
              <a:t>Copyright notice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C7D0E2"/>
                </a:solidFill>
                <a:latin typeface="Arial"/>
              </a:rPr>
              <a:t>© 2026 Levare House Publishing. Copyright in this presentation, including its text, layout and images, is held by John C. Cusimano and Levare House Publishing. All rights reserved.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C7D0E2"/>
                </a:solidFill>
                <a:latin typeface="Arial"/>
              </a:rPr>
              <a:t>No part of this presentation may be reproduced, distributed or used without prior written permission, except for brief quotations in a review.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C7D0E2"/>
                </a:solidFill>
                <a:latin typeface="Arial"/>
              </a:rPr>
              <a:t>Carlo J. Levare is a pen name of John C. Cusimano.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Children's Book Internship: Pitch Deck for Universities</dc:title>
  <dc:subject>Zero-cost, credit-ready industry partnership</dc:subject>
  <dc:creator>John C. Cusimano; Levare House Publishing</dc:creator>
  <cp:keywords>Levare House Publishing; copyright 2026</cp:keywords>
  <dc:description>Copyright 2026 John C. Cusimano and Levare House Publishing. All rights reserved.</dc:description>
  <cp:lastModifiedBy>John C. Cusimano</cp:lastModifiedBy>
  <cp:revision>1</cp:revision>
  <dcterms:created xsi:type="dcterms:W3CDTF">2013-01-27T09:14:16Z</dcterms:created>
  <dcterms:modified xsi:type="dcterms:W3CDTF">2013-01-27T09:15:58Z</dcterms:modified>
  <cp:category/>
</cp:coreProperties>
</file>